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83" r:id="rId2"/>
    <p:sldId id="284" r:id="rId3"/>
    <p:sldId id="270" r:id="rId4"/>
    <p:sldId id="258" r:id="rId5"/>
    <p:sldId id="286" r:id="rId6"/>
    <p:sldId id="282" r:id="rId7"/>
    <p:sldId id="287" r:id="rId8"/>
    <p:sldId id="288" r:id="rId9"/>
    <p:sldId id="289" r:id="rId10"/>
    <p:sldId id="290" r:id="rId11"/>
    <p:sldId id="291" r:id="rId12"/>
    <p:sldId id="294" r:id="rId13"/>
    <p:sldId id="292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280" r:id="rId22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02D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36C11-2353-41D7-A527-3507A4F39BA0}" v="2771" dt="2018-05-28T17:51:23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78"/>
    <p:restoredTop sz="86397"/>
  </p:normalViewPr>
  <p:slideViewPr>
    <p:cSldViewPr snapToGrid="0" snapToObjects="1">
      <p:cViewPr varScale="1">
        <p:scale>
          <a:sx n="44" d="100"/>
          <a:sy n="44" d="100"/>
        </p:scale>
        <p:origin x="840" y="58"/>
      </p:cViewPr>
      <p:guideLst>
        <p:guide orient="horz" pos="4320"/>
        <p:guide pos="77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320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 Tomàs" userId="6521c259e9b1bec6" providerId="LiveId" clId="{16036C11-2353-41D7-A527-3507A4F39BA0}"/>
    <pc:docChg chg="undo custSel addSld delSld modSld sldOrd">
      <pc:chgData name="Eduard Tomàs" userId="6521c259e9b1bec6" providerId="LiveId" clId="{16036C11-2353-41D7-A527-3507A4F39BA0}" dt="2018-05-28T17:51:23.257" v="2770"/>
      <pc:docMkLst>
        <pc:docMk/>
      </pc:docMkLst>
      <pc:sldChg chg="add">
        <pc:chgData name="Eduard Tomàs" userId="6521c259e9b1bec6" providerId="LiveId" clId="{16036C11-2353-41D7-A527-3507A4F39BA0}" dt="2018-05-28T17:51:23.257" v="2770"/>
        <pc:sldMkLst>
          <pc:docMk/>
          <pc:sldMk cId="1069587503" sldId="258"/>
        </pc:sldMkLst>
      </pc:sldChg>
      <pc:sldChg chg="ord">
        <pc:chgData name="Eduard Tomàs" userId="6521c259e9b1bec6" providerId="LiveId" clId="{16036C11-2353-41D7-A527-3507A4F39BA0}" dt="2018-05-28T07:53:09.102" v="228" actId="20577"/>
        <pc:sldMkLst>
          <pc:docMk/>
          <pc:sldMk cId="3166445587" sldId="269"/>
        </pc:sldMkLst>
      </pc:sldChg>
      <pc:sldChg chg="ord">
        <pc:chgData name="Eduard Tomàs" userId="6521c259e9b1bec6" providerId="LiveId" clId="{16036C11-2353-41D7-A527-3507A4F39BA0}" dt="2018-05-28T08:40:01.003" v="1731" actId="20577"/>
        <pc:sldMkLst>
          <pc:docMk/>
          <pc:sldMk cId="2674303072" sldId="274"/>
        </pc:sldMkLst>
      </pc:sldChg>
      <pc:sldChg chg="modSp">
        <pc:chgData name="Eduard Tomàs" userId="6521c259e9b1bec6" providerId="LiveId" clId="{16036C11-2353-41D7-A527-3507A4F39BA0}" dt="2018-05-28T07:52:48.030" v="227" actId="404"/>
        <pc:sldMkLst>
          <pc:docMk/>
          <pc:sldMk cId="1404662814" sldId="282"/>
        </pc:sldMkLst>
        <pc:spChg chg="mod">
          <ac:chgData name="Eduard Tomàs" userId="6521c259e9b1bec6" providerId="LiveId" clId="{16036C11-2353-41D7-A527-3507A4F39BA0}" dt="2018-05-28T07:51:08.043" v="42" actId="20577"/>
          <ac:spMkLst>
            <pc:docMk/>
            <pc:sldMk cId="1404662814" sldId="282"/>
            <ac:spMk id="2" creationId="{3755105A-270A-824D-92A3-C456E10EE82A}"/>
          </ac:spMkLst>
        </pc:spChg>
        <pc:spChg chg="mod">
          <ac:chgData name="Eduard Tomàs" userId="6521c259e9b1bec6" providerId="LiveId" clId="{16036C11-2353-41D7-A527-3507A4F39BA0}" dt="2018-05-28T07:52:48.030" v="227" actId="404"/>
          <ac:spMkLst>
            <pc:docMk/>
            <pc:sldMk cId="1404662814" sldId="282"/>
            <ac:spMk id="3" creationId="{337229E7-0781-8743-ABCD-8AE1F6C97132}"/>
          </ac:spMkLst>
        </pc:spChg>
      </pc:sldChg>
      <pc:sldChg chg="modSp add ord">
        <pc:chgData name="Eduard Tomàs" userId="6521c259e9b1bec6" providerId="LiveId" clId="{16036C11-2353-41D7-A527-3507A4F39BA0}" dt="2018-05-28T08:25:11.512" v="644" actId="20577"/>
        <pc:sldMkLst>
          <pc:docMk/>
          <pc:sldMk cId="1776441118" sldId="286"/>
        </pc:sldMkLst>
        <pc:spChg chg="mod">
          <ac:chgData name="Eduard Tomàs" userId="6521c259e9b1bec6" providerId="LiveId" clId="{16036C11-2353-41D7-A527-3507A4F39BA0}" dt="2018-05-28T07:53:24.123" v="286" actId="20577"/>
          <ac:spMkLst>
            <pc:docMk/>
            <pc:sldMk cId="1776441118" sldId="286"/>
            <ac:spMk id="4" creationId="{B3CEB19E-99BA-284B-A9E4-B039D8A49B68}"/>
          </ac:spMkLst>
        </pc:spChg>
      </pc:sldChg>
      <pc:sldChg chg="modSp add">
        <pc:chgData name="Eduard Tomàs" userId="6521c259e9b1bec6" providerId="LiveId" clId="{16036C11-2353-41D7-A527-3507A4F39BA0}" dt="2018-05-28T07:57:14.536" v="502" actId="20577"/>
        <pc:sldMkLst>
          <pc:docMk/>
          <pc:sldMk cId="1415460863" sldId="287"/>
        </pc:sldMkLst>
        <pc:spChg chg="mod">
          <ac:chgData name="Eduard Tomàs" userId="6521c259e9b1bec6" providerId="LiveId" clId="{16036C11-2353-41D7-A527-3507A4F39BA0}" dt="2018-05-28T07:54:37.497" v="334" actId="20577"/>
          <ac:spMkLst>
            <pc:docMk/>
            <pc:sldMk cId="1415460863" sldId="287"/>
            <ac:spMk id="2" creationId="{D1D94832-44CB-4A48-B344-3CDC4CDCEE1A}"/>
          </ac:spMkLst>
        </pc:spChg>
        <pc:spChg chg="mod">
          <ac:chgData name="Eduard Tomàs" userId="6521c259e9b1bec6" providerId="LiveId" clId="{16036C11-2353-41D7-A527-3507A4F39BA0}" dt="2018-05-28T07:57:14.536" v="502" actId="20577"/>
          <ac:spMkLst>
            <pc:docMk/>
            <pc:sldMk cId="1415460863" sldId="287"/>
            <ac:spMk id="3" creationId="{D23E5897-9A55-4ABE-9485-0D5D04356799}"/>
          </ac:spMkLst>
        </pc:spChg>
      </pc:sldChg>
      <pc:sldChg chg="add del">
        <pc:chgData name="Eduard Tomàs" userId="6521c259e9b1bec6" providerId="LiveId" clId="{16036C11-2353-41D7-A527-3507A4F39BA0}" dt="2018-05-28T07:53:29.286" v="288" actId="20577"/>
        <pc:sldMkLst>
          <pc:docMk/>
          <pc:sldMk cId="1969635304" sldId="287"/>
        </pc:sldMkLst>
      </pc:sldChg>
      <pc:sldChg chg="addSp delSp modSp add">
        <pc:chgData name="Eduard Tomàs" userId="6521c259e9b1bec6" providerId="LiveId" clId="{16036C11-2353-41D7-A527-3507A4F39BA0}" dt="2018-05-28T08:23:35.021" v="643" actId="14100"/>
        <pc:sldMkLst>
          <pc:docMk/>
          <pc:sldMk cId="1950393632" sldId="288"/>
        </pc:sldMkLst>
        <pc:spChg chg="mod">
          <ac:chgData name="Eduard Tomàs" userId="6521c259e9b1bec6" providerId="LiveId" clId="{16036C11-2353-41D7-A527-3507A4F39BA0}" dt="2018-05-28T08:22:24.601" v="607" actId="20577"/>
          <ac:spMkLst>
            <pc:docMk/>
            <pc:sldMk cId="1950393632" sldId="288"/>
            <ac:spMk id="2" creationId="{9803F0D7-C7D6-4528-805E-99E6D5F211ED}"/>
          </ac:spMkLst>
        </pc:spChg>
        <pc:spChg chg="del">
          <ac:chgData name="Eduard Tomàs" userId="6521c259e9b1bec6" providerId="LiveId" clId="{16036C11-2353-41D7-A527-3507A4F39BA0}" dt="2018-05-28T08:16:29.050" v="504" actId="14100"/>
          <ac:spMkLst>
            <pc:docMk/>
            <pc:sldMk cId="1950393632" sldId="288"/>
            <ac:spMk id="3" creationId="{53968856-C97F-40DC-8422-BED92420AC97}"/>
          </ac:spMkLst>
        </pc:spChg>
        <pc:spChg chg="add mod">
          <ac:chgData name="Eduard Tomàs" userId="6521c259e9b1bec6" providerId="LiveId" clId="{16036C11-2353-41D7-A527-3507A4F39BA0}" dt="2018-05-28T08:22:46.458" v="637" actId="20577"/>
          <ac:spMkLst>
            <pc:docMk/>
            <pc:sldMk cId="1950393632" sldId="288"/>
            <ac:spMk id="6" creationId="{D9CDC5A6-08CF-4DD6-8CD4-31C086FFE01F}"/>
          </ac:spMkLst>
        </pc:spChg>
        <pc:picChg chg="add mod">
          <ac:chgData name="Eduard Tomàs" userId="6521c259e9b1bec6" providerId="LiveId" clId="{16036C11-2353-41D7-A527-3507A4F39BA0}" dt="2018-05-28T08:16:50.144" v="511" actId="1076"/>
          <ac:picMkLst>
            <pc:docMk/>
            <pc:sldMk cId="1950393632" sldId="288"/>
            <ac:picMk id="4" creationId="{959A8AB4-72BE-416A-84F4-78674A270C3F}"/>
          </ac:picMkLst>
        </pc:picChg>
        <pc:picChg chg="add del mod">
          <ac:chgData name="Eduard Tomàs" userId="6521c259e9b1bec6" providerId="LiveId" clId="{16036C11-2353-41D7-A527-3507A4F39BA0}" dt="2018-05-28T08:23:20.900" v="639" actId="478"/>
          <ac:picMkLst>
            <pc:docMk/>
            <pc:sldMk cId="1950393632" sldId="288"/>
            <ac:picMk id="5" creationId="{C17A5A8B-599F-4078-B90C-C875F14A44D1}"/>
          </ac:picMkLst>
        </pc:picChg>
        <pc:picChg chg="add mod">
          <ac:chgData name="Eduard Tomàs" userId="6521c259e9b1bec6" providerId="LiveId" clId="{16036C11-2353-41D7-A527-3507A4F39BA0}" dt="2018-05-28T08:23:35.021" v="643" actId="14100"/>
          <ac:picMkLst>
            <pc:docMk/>
            <pc:sldMk cId="1950393632" sldId="288"/>
            <ac:picMk id="7" creationId="{17BA3051-E84A-4DDE-AAE8-3A4B486AF8CA}"/>
          </ac:picMkLst>
        </pc:picChg>
      </pc:sldChg>
      <pc:sldChg chg="modSp add">
        <pc:chgData name="Eduard Tomàs" userId="6521c259e9b1bec6" providerId="LiveId" clId="{16036C11-2353-41D7-A527-3507A4F39BA0}" dt="2018-05-28T08:25:23.260" v="690" actId="20577"/>
        <pc:sldMkLst>
          <pc:docMk/>
          <pc:sldMk cId="687417747" sldId="289"/>
        </pc:sldMkLst>
        <pc:spChg chg="mod">
          <ac:chgData name="Eduard Tomàs" userId="6521c259e9b1bec6" providerId="LiveId" clId="{16036C11-2353-41D7-A527-3507A4F39BA0}" dt="2018-05-28T08:25:23.260" v="690" actId="20577"/>
          <ac:spMkLst>
            <pc:docMk/>
            <pc:sldMk cId="687417747" sldId="289"/>
            <ac:spMk id="4" creationId="{B3CEB19E-99BA-284B-A9E4-B039D8A49B68}"/>
          </ac:spMkLst>
        </pc:spChg>
      </pc:sldChg>
      <pc:sldChg chg="modSp add">
        <pc:chgData name="Eduard Tomàs" userId="6521c259e9b1bec6" providerId="LiveId" clId="{16036C11-2353-41D7-A527-3507A4F39BA0}" dt="2018-05-28T08:28:28.078" v="936" actId="20577"/>
        <pc:sldMkLst>
          <pc:docMk/>
          <pc:sldMk cId="3996026410" sldId="290"/>
        </pc:sldMkLst>
        <pc:spChg chg="mod">
          <ac:chgData name="Eduard Tomàs" userId="6521c259e9b1bec6" providerId="LiveId" clId="{16036C11-2353-41D7-A527-3507A4F39BA0}" dt="2018-05-28T08:25:54.415" v="704" actId="20577"/>
          <ac:spMkLst>
            <pc:docMk/>
            <pc:sldMk cId="3996026410" sldId="290"/>
            <ac:spMk id="2" creationId="{D1D94832-44CB-4A48-B344-3CDC4CDCEE1A}"/>
          </ac:spMkLst>
        </pc:spChg>
        <pc:spChg chg="mod">
          <ac:chgData name="Eduard Tomàs" userId="6521c259e9b1bec6" providerId="LiveId" clId="{16036C11-2353-41D7-A527-3507A4F39BA0}" dt="2018-05-28T08:28:28.078" v="936" actId="20577"/>
          <ac:spMkLst>
            <pc:docMk/>
            <pc:sldMk cId="3996026410" sldId="290"/>
            <ac:spMk id="3" creationId="{D23E5897-9A55-4ABE-9485-0D5D04356799}"/>
          </ac:spMkLst>
        </pc:spChg>
      </pc:sldChg>
      <pc:sldChg chg="modSp add">
        <pc:chgData name="Eduard Tomàs" userId="6521c259e9b1bec6" providerId="LiveId" clId="{16036C11-2353-41D7-A527-3507A4F39BA0}" dt="2018-05-28T08:31:10.019" v="1265" actId="20577"/>
        <pc:sldMkLst>
          <pc:docMk/>
          <pc:sldMk cId="290336590" sldId="291"/>
        </pc:sldMkLst>
        <pc:spChg chg="mod">
          <ac:chgData name="Eduard Tomàs" userId="6521c259e9b1bec6" providerId="LiveId" clId="{16036C11-2353-41D7-A527-3507A4F39BA0}" dt="2018-05-28T08:29:08.223" v="957" actId="20577"/>
          <ac:spMkLst>
            <pc:docMk/>
            <pc:sldMk cId="290336590" sldId="291"/>
            <ac:spMk id="2" creationId="{D1D94832-44CB-4A48-B344-3CDC4CDCEE1A}"/>
          </ac:spMkLst>
        </pc:spChg>
        <pc:spChg chg="mod">
          <ac:chgData name="Eduard Tomàs" userId="6521c259e9b1bec6" providerId="LiveId" clId="{16036C11-2353-41D7-A527-3507A4F39BA0}" dt="2018-05-28T08:31:10.019" v="1265" actId="20577"/>
          <ac:spMkLst>
            <pc:docMk/>
            <pc:sldMk cId="290336590" sldId="291"/>
            <ac:spMk id="3" creationId="{D23E5897-9A55-4ABE-9485-0D5D04356799}"/>
          </ac:spMkLst>
        </pc:spChg>
      </pc:sldChg>
      <pc:sldChg chg="add del">
        <pc:chgData name="Eduard Tomàs" userId="6521c259e9b1bec6" providerId="LiveId" clId="{16036C11-2353-41D7-A527-3507A4F39BA0}" dt="2018-05-28T08:29:00.548" v="937" actId="2696"/>
        <pc:sldMkLst>
          <pc:docMk/>
          <pc:sldMk cId="3615151212" sldId="291"/>
        </pc:sldMkLst>
      </pc:sldChg>
      <pc:sldChg chg="addSp delSp modSp add">
        <pc:chgData name="Eduard Tomàs" userId="6521c259e9b1bec6" providerId="LiveId" clId="{16036C11-2353-41D7-A527-3507A4F39BA0}" dt="2018-05-28T08:34:12.763" v="1556" actId="20577"/>
        <pc:sldMkLst>
          <pc:docMk/>
          <pc:sldMk cId="2565073680" sldId="292"/>
        </pc:sldMkLst>
        <pc:spChg chg="mod">
          <ac:chgData name="Eduard Tomàs" userId="6521c259e9b1bec6" providerId="LiveId" clId="{16036C11-2353-41D7-A527-3507A4F39BA0}" dt="2018-05-28T08:31:22.473" v="1284" actId="20577"/>
          <ac:spMkLst>
            <pc:docMk/>
            <pc:sldMk cId="2565073680" sldId="292"/>
            <ac:spMk id="2" creationId="{D1D94832-44CB-4A48-B344-3CDC4CDCEE1A}"/>
          </ac:spMkLst>
        </pc:spChg>
        <pc:spChg chg="mod">
          <ac:chgData name="Eduard Tomàs" userId="6521c259e9b1bec6" providerId="LiveId" clId="{16036C11-2353-41D7-A527-3507A4F39BA0}" dt="2018-05-28T08:34:12.763" v="1556" actId="20577"/>
          <ac:spMkLst>
            <pc:docMk/>
            <pc:sldMk cId="2565073680" sldId="292"/>
            <ac:spMk id="3" creationId="{D23E5897-9A55-4ABE-9485-0D5D04356799}"/>
          </ac:spMkLst>
        </pc:spChg>
        <pc:picChg chg="add mod">
          <ac:chgData name="Eduard Tomàs" userId="6521c259e9b1bec6" providerId="LiveId" clId="{16036C11-2353-41D7-A527-3507A4F39BA0}" dt="2018-05-28T08:33:59.856" v="1554" actId="1076"/>
          <ac:picMkLst>
            <pc:docMk/>
            <pc:sldMk cId="2565073680" sldId="292"/>
            <ac:picMk id="5" creationId="{20035D23-376F-4D5F-A8BE-51AD630C9260}"/>
          </ac:picMkLst>
        </pc:picChg>
        <pc:picChg chg="add del mod">
          <ac:chgData name="Eduard Tomàs" userId="6521c259e9b1bec6" providerId="LiveId" clId="{16036C11-2353-41D7-A527-3507A4F39BA0}" dt="2018-05-28T08:33:27.653" v="1543" actId="20577"/>
          <ac:picMkLst>
            <pc:docMk/>
            <pc:sldMk cId="2565073680" sldId="292"/>
            <ac:picMk id="1026" creationId="{37E16256-395F-47AC-B5DD-250FCF90F5FA}"/>
          </ac:picMkLst>
        </pc:picChg>
      </pc:sldChg>
      <pc:sldChg chg="addSp delSp modSp add">
        <pc:chgData name="Eduard Tomàs" userId="6521c259e9b1bec6" providerId="LiveId" clId="{16036C11-2353-41D7-A527-3507A4F39BA0}" dt="2018-05-28T08:38:32.744" v="1624" actId="20577"/>
        <pc:sldMkLst>
          <pc:docMk/>
          <pc:sldMk cId="3340021566" sldId="293"/>
        </pc:sldMkLst>
        <pc:spChg chg="mod">
          <ac:chgData name="Eduard Tomàs" userId="6521c259e9b1bec6" providerId="LiveId" clId="{16036C11-2353-41D7-A527-3507A4F39BA0}" dt="2018-05-28T08:38:32.744" v="1624" actId="20577"/>
          <ac:spMkLst>
            <pc:docMk/>
            <pc:sldMk cId="3340021566" sldId="293"/>
            <ac:spMk id="4" creationId="{B3CEB19E-99BA-284B-A9E4-B039D8A49B68}"/>
          </ac:spMkLst>
        </pc:spChg>
        <pc:picChg chg="add mod">
          <ac:chgData name="Eduard Tomàs" userId="6521c259e9b1bec6" providerId="LiveId" clId="{16036C11-2353-41D7-A527-3507A4F39BA0}" dt="2018-05-28T08:37:27.078" v="1569" actId="1076"/>
          <ac:picMkLst>
            <pc:docMk/>
            <pc:sldMk cId="3340021566" sldId="293"/>
            <ac:picMk id="3" creationId="{695D484B-264C-4E3D-B8AD-80965DE572B0}"/>
          </ac:picMkLst>
        </pc:picChg>
        <pc:picChg chg="add del mod">
          <ac:chgData name="Eduard Tomàs" userId="6521c259e9b1bec6" providerId="LiveId" clId="{16036C11-2353-41D7-A527-3507A4F39BA0}" dt="2018-05-28T08:36:49.632" v="1564" actId="478"/>
          <ac:picMkLst>
            <pc:docMk/>
            <pc:sldMk cId="3340021566" sldId="293"/>
            <ac:picMk id="2050" creationId="{2F41E440-7077-45DF-B0DC-28B17A4F7AAA}"/>
          </ac:picMkLst>
        </pc:picChg>
      </pc:sldChg>
      <pc:sldChg chg="modSp add">
        <pc:chgData name="Eduard Tomàs" userId="6521c259e9b1bec6" providerId="LiveId" clId="{16036C11-2353-41D7-A527-3507A4F39BA0}" dt="2018-05-28T08:38:23.680" v="1605" actId="20577"/>
        <pc:sldMkLst>
          <pc:docMk/>
          <pc:sldMk cId="1197733670" sldId="294"/>
        </pc:sldMkLst>
        <pc:spChg chg="mod">
          <ac:chgData name="Eduard Tomàs" userId="6521c259e9b1bec6" providerId="LiveId" clId="{16036C11-2353-41D7-A527-3507A4F39BA0}" dt="2018-05-28T08:38:23.680" v="1605" actId="20577"/>
          <ac:spMkLst>
            <pc:docMk/>
            <pc:sldMk cId="1197733670" sldId="294"/>
            <ac:spMk id="4" creationId="{B3CEB19E-99BA-284B-A9E4-B039D8A49B68}"/>
          </ac:spMkLst>
        </pc:spChg>
      </pc:sldChg>
      <pc:sldChg chg="modSp add">
        <pc:chgData name="Eduard Tomàs" userId="6521c259e9b1bec6" providerId="LiveId" clId="{16036C11-2353-41D7-A527-3507A4F39BA0}" dt="2018-05-28T08:39:52.575" v="1727" actId="20577"/>
        <pc:sldMkLst>
          <pc:docMk/>
          <pc:sldMk cId="3082556704" sldId="295"/>
        </pc:sldMkLst>
        <pc:spChg chg="mod">
          <ac:chgData name="Eduard Tomàs" userId="6521c259e9b1bec6" providerId="LiveId" clId="{16036C11-2353-41D7-A527-3507A4F39BA0}" dt="2018-05-28T08:39:52.575" v="1727" actId="20577"/>
          <ac:spMkLst>
            <pc:docMk/>
            <pc:sldMk cId="3082556704" sldId="295"/>
            <ac:spMk id="4" creationId="{B3CEB19E-99BA-284B-A9E4-B039D8A49B68}"/>
          </ac:spMkLst>
        </pc:spChg>
      </pc:sldChg>
      <pc:sldChg chg="add del">
        <pc:chgData name="Eduard Tomàs" userId="6521c259e9b1bec6" providerId="LiveId" clId="{16036C11-2353-41D7-A527-3507A4F39BA0}" dt="2018-05-28T08:40:08.339" v="1733" actId="20577"/>
        <pc:sldMkLst>
          <pc:docMk/>
          <pc:sldMk cId="1244168182" sldId="296"/>
        </pc:sldMkLst>
      </pc:sldChg>
      <pc:sldChg chg="add del">
        <pc:chgData name="Eduard Tomàs" userId="6521c259e9b1bec6" providerId="LiveId" clId="{16036C11-2353-41D7-A527-3507A4F39BA0}" dt="2018-05-28T08:39:56.999" v="1729" actId="2696"/>
        <pc:sldMkLst>
          <pc:docMk/>
          <pc:sldMk cId="2322949679" sldId="296"/>
        </pc:sldMkLst>
      </pc:sldChg>
      <pc:sldChg chg="modSp add">
        <pc:chgData name="Eduard Tomàs" userId="6521c259e9b1bec6" providerId="LiveId" clId="{16036C11-2353-41D7-A527-3507A4F39BA0}" dt="2018-05-28T08:44:48.592" v="1966" actId="20577"/>
        <pc:sldMkLst>
          <pc:docMk/>
          <pc:sldMk cId="2344094671" sldId="296"/>
        </pc:sldMkLst>
        <pc:spChg chg="mod">
          <ac:chgData name="Eduard Tomàs" userId="6521c259e9b1bec6" providerId="LiveId" clId="{16036C11-2353-41D7-A527-3507A4F39BA0}" dt="2018-05-28T08:40:59.731" v="1742" actId="20577"/>
          <ac:spMkLst>
            <pc:docMk/>
            <pc:sldMk cId="2344094671" sldId="296"/>
            <ac:spMk id="2" creationId="{D1D94832-44CB-4A48-B344-3CDC4CDCEE1A}"/>
          </ac:spMkLst>
        </pc:spChg>
        <pc:spChg chg="mod">
          <ac:chgData name="Eduard Tomàs" userId="6521c259e9b1bec6" providerId="LiveId" clId="{16036C11-2353-41D7-A527-3507A4F39BA0}" dt="2018-05-28T08:44:48.592" v="1966" actId="20577"/>
          <ac:spMkLst>
            <pc:docMk/>
            <pc:sldMk cId="2344094671" sldId="296"/>
            <ac:spMk id="3" creationId="{D23E5897-9A55-4ABE-9485-0D5D04356799}"/>
          </ac:spMkLst>
        </pc:spChg>
      </pc:sldChg>
      <pc:sldChg chg="modSp add">
        <pc:chgData name="Eduard Tomàs" userId="6521c259e9b1bec6" providerId="LiveId" clId="{16036C11-2353-41D7-A527-3507A4F39BA0}" dt="2018-05-28T08:51:49.816" v="2432" actId="20577"/>
        <pc:sldMkLst>
          <pc:docMk/>
          <pc:sldMk cId="539783636" sldId="297"/>
        </pc:sldMkLst>
        <pc:spChg chg="mod">
          <ac:chgData name="Eduard Tomàs" userId="6521c259e9b1bec6" providerId="LiveId" clId="{16036C11-2353-41D7-A527-3507A4F39BA0}" dt="2018-05-28T08:46:06.923" v="2037" actId="20577"/>
          <ac:spMkLst>
            <pc:docMk/>
            <pc:sldMk cId="539783636" sldId="297"/>
            <ac:spMk id="2" creationId="{6AA73650-945C-46B7-9CFC-F5AE4C2C2046}"/>
          </ac:spMkLst>
        </pc:spChg>
        <pc:spChg chg="mod">
          <ac:chgData name="Eduard Tomàs" userId="6521c259e9b1bec6" providerId="LiveId" clId="{16036C11-2353-41D7-A527-3507A4F39BA0}" dt="2018-05-28T08:51:49.816" v="2432" actId="20577"/>
          <ac:spMkLst>
            <pc:docMk/>
            <pc:sldMk cId="539783636" sldId="297"/>
            <ac:spMk id="3" creationId="{E9168E83-732F-4B62-B949-1FFBBB0DAC9B}"/>
          </ac:spMkLst>
        </pc:spChg>
      </pc:sldChg>
      <pc:sldChg chg="modSp add">
        <pc:chgData name="Eduard Tomàs" userId="6521c259e9b1bec6" providerId="LiveId" clId="{16036C11-2353-41D7-A527-3507A4F39BA0}" dt="2018-05-28T08:53:18.008" v="2448" actId="20577"/>
        <pc:sldMkLst>
          <pc:docMk/>
          <pc:sldMk cId="642607698" sldId="298"/>
        </pc:sldMkLst>
        <pc:spChg chg="mod">
          <ac:chgData name="Eduard Tomàs" userId="6521c259e9b1bec6" providerId="LiveId" clId="{16036C11-2353-41D7-A527-3507A4F39BA0}" dt="2018-05-28T08:53:18.008" v="2448" actId="20577"/>
          <ac:spMkLst>
            <pc:docMk/>
            <pc:sldMk cId="642607698" sldId="298"/>
            <ac:spMk id="4" creationId="{B3CEB19E-99BA-284B-A9E4-B039D8A49B68}"/>
          </ac:spMkLst>
        </pc:spChg>
      </pc:sldChg>
      <pc:sldChg chg="modSp add">
        <pc:chgData name="Eduard Tomàs" userId="6521c259e9b1bec6" providerId="LiveId" clId="{16036C11-2353-41D7-A527-3507A4F39BA0}" dt="2018-05-28T08:53:54.472" v="2484" actId="20577"/>
        <pc:sldMkLst>
          <pc:docMk/>
          <pc:sldMk cId="2110392994" sldId="299"/>
        </pc:sldMkLst>
        <pc:spChg chg="mod">
          <ac:chgData name="Eduard Tomàs" userId="6521c259e9b1bec6" providerId="LiveId" clId="{16036C11-2353-41D7-A527-3507A4F39BA0}" dt="2018-05-28T08:53:54.472" v="2484" actId="20577"/>
          <ac:spMkLst>
            <pc:docMk/>
            <pc:sldMk cId="2110392994" sldId="299"/>
            <ac:spMk id="4" creationId="{B3CEB19E-99BA-284B-A9E4-B039D8A49B68}"/>
          </ac:spMkLst>
        </pc:spChg>
      </pc:sldChg>
      <pc:sldChg chg="modSp add del">
        <pc:chgData name="Eduard Tomàs" userId="6521c259e9b1bec6" providerId="LiveId" clId="{16036C11-2353-41D7-A527-3507A4F39BA0}" dt="2018-05-28T08:53:40.499" v="2451" actId="2696"/>
        <pc:sldMkLst>
          <pc:docMk/>
          <pc:sldMk cId="3034476316" sldId="299"/>
        </pc:sldMkLst>
        <pc:spChg chg="mod">
          <ac:chgData name="Eduard Tomàs" userId="6521c259e9b1bec6" providerId="LiveId" clId="{16036C11-2353-41D7-A527-3507A4F39BA0}" dt="2018-05-28T08:53:37.292" v="2450" actId="6549"/>
          <ac:spMkLst>
            <pc:docMk/>
            <pc:sldMk cId="3034476316" sldId="299"/>
            <ac:spMk id="4" creationId="{B3CEB19E-99BA-284B-A9E4-B039D8A49B68}"/>
          </ac:spMkLst>
        </pc:spChg>
      </pc:sldChg>
      <pc:sldChg chg="modSp add">
        <pc:chgData name="Eduard Tomàs" userId="6521c259e9b1bec6" providerId="LiveId" clId="{16036C11-2353-41D7-A527-3507A4F39BA0}" dt="2018-05-28T08:55:11.520" v="2769" actId="20577"/>
        <pc:sldMkLst>
          <pc:docMk/>
          <pc:sldMk cId="1959784860" sldId="300"/>
        </pc:sldMkLst>
        <pc:spChg chg="mod">
          <ac:chgData name="Eduard Tomàs" userId="6521c259e9b1bec6" providerId="LiveId" clId="{16036C11-2353-41D7-A527-3507A4F39BA0}" dt="2018-05-28T08:55:11.520" v="2769" actId="20577"/>
          <ac:spMkLst>
            <pc:docMk/>
            <pc:sldMk cId="1959784860" sldId="300"/>
            <ac:spMk id="3" creationId="{D23E5897-9A55-4ABE-9485-0D5D0435679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511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emf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757A79B-4A7F-A54B-9BF9-7A8EE09826FB}"/>
              </a:ext>
            </a:extLst>
          </p:cNvPr>
          <p:cNvGrpSpPr/>
          <p:nvPr userDrawn="1"/>
        </p:nvGrpSpPr>
        <p:grpSpPr>
          <a:xfrm>
            <a:off x="1502560" y="825191"/>
            <a:ext cx="3654656" cy="2304332"/>
            <a:chOff x="1572737" y="756659"/>
            <a:chExt cx="8089159" cy="5100374"/>
          </a:xfrm>
        </p:grpSpPr>
        <p:pic>
          <p:nvPicPr>
            <p:cNvPr id="12" name="Imagen 5">
              <a:extLst>
                <a:ext uri="{FF2B5EF4-FFF2-40B4-BE49-F238E27FC236}">
                  <a16:creationId xmlns:a16="http://schemas.microsoft.com/office/drawing/2014/main" id="{B94EDF9E-9FBA-5C40-BF63-08A18DFAA2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572740" y="1689718"/>
              <a:ext cx="8089156" cy="4167315"/>
            </a:xfrm>
            <a:prstGeom prst="rect">
              <a:avLst/>
            </a:prstGeom>
          </p:spPr>
        </p:pic>
        <p:pic>
          <p:nvPicPr>
            <p:cNvPr id="16" name="Imagen 3">
              <a:extLst>
                <a:ext uri="{FF2B5EF4-FFF2-40B4-BE49-F238E27FC236}">
                  <a16:creationId xmlns:a16="http://schemas.microsoft.com/office/drawing/2014/main" id="{3B4DA70A-D27D-6145-94E0-EE3B254EDF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572737" y="756659"/>
              <a:ext cx="5780703" cy="520402"/>
            </a:xfrm>
            <a:prstGeom prst="rect">
              <a:avLst/>
            </a:prstGeom>
          </p:spPr>
        </p:pic>
      </p:grpSp>
      <p:pic>
        <p:nvPicPr>
          <p:cNvPr id="18" name="Imagen 40">
            <a:extLst>
              <a:ext uri="{FF2B5EF4-FFF2-40B4-BE49-F238E27FC236}">
                <a16:creationId xmlns:a16="http://schemas.microsoft.com/office/drawing/2014/main" id="{BA0C69E5-64A6-D341-99F1-EB477081795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6622" y="2531379"/>
            <a:ext cx="9422182" cy="9818627"/>
          </a:xfrm>
          <a:prstGeom prst="rect">
            <a:avLst/>
          </a:prstGeom>
        </p:spPr>
      </p:pic>
      <p:pic>
        <p:nvPicPr>
          <p:cNvPr id="19" name="Imagen 44">
            <a:extLst>
              <a:ext uri="{FF2B5EF4-FFF2-40B4-BE49-F238E27FC236}">
                <a16:creationId xmlns:a16="http://schemas.microsoft.com/office/drawing/2014/main" id="{DF01C42D-F1A6-DB4A-B8B3-95AA6F2EBA5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170" y="5342179"/>
            <a:ext cx="15580865" cy="12469090"/>
          </a:xfrm>
          <a:prstGeom prst="rect">
            <a:avLst/>
          </a:prstGeom>
        </p:spPr>
      </p:pic>
      <p:pic>
        <p:nvPicPr>
          <p:cNvPr id="26" name="Imagen 44">
            <a:extLst>
              <a:ext uri="{FF2B5EF4-FFF2-40B4-BE49-F238E27FC236}">
                <a16:creationId xmlns:a16="http://schemas.microsoft.com/office/drawing/2014/main" id="{44772B4F-5F58-CD40-A293-F57C4796CD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17291" y="3992621"/>
            <a:ext cx="15296400" cy="12240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4590765"/>
            <a:ext cx="13306475" cy="7252172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A88B6BF-3F1E-0649-96E0-0F6C772422CE}"/>
              </a:ext>
            </a:extLst>
          </p:cNvPr>
          <p:cNvSpPr/>
          <p:nvPr userDrawn="1"/>
        </p:nvSpPr>
        <p:spPr>
          <a:xfrm>
            <a:off x="0" y="3788144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11B131D-53DF-E945-8473-E0D1CA46FCD6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53BA1D9-EFC7-F540-AFA2-6089E4BAD6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CC948554-E8D5-5149-A73C-7AF4499D05A6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5" name="Imagen 1">
            <a:extLst>
              <a:ext uri="{FF2B5EF4-FFF2-40B4-BE49-F238E27FC236}">
                <a16:creationId xmlns:a16="http://schemas.microsoft.com/office/drawing/2014/main" id="{C28C0394-7BE4-6249-B752-8C1909B2E1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6" name="CuadroTexto 11">
            <a:extLst>
              <a:ext uri="{FF2B5EF4-FFF2-40B4-BE49-F238E27FC236}">
                <a16:creationId xmlns:a16="http://schemas.microsoft.com/office/drawing/2014/main" id="{AA25CA6C-7DCD-0B49-9D7A-F6D0031C72C6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/>
            </a:lvl1pPr>
            <a:lvl2pPr marL="914354" indent="0" algn="ctr">
              <a:buNone/>
              <a:defRPr sz="4800"/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172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11">
            <a:extLst>
              <a:ext uri="{FF2B5EF4-FFF2-40B4-BE49-F238E27FC236}">
                <a16:creationId xmlns:a16="http://schemas.microsoft.com/office/drawing/2014/main" id="{AA25CA6C-7DCD-0B49-9D7A-F6D0031C72C6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ECE3D8-BBA0-0242-849D-1BD365C2CC41}"/>
              </a:ext>
            </a:extLst>
          </p:cNvPr>
          <p:cNvSpPr/>
          <p:nvPr userDrawn="1"/>
        </p:nvSpPr>
        <p:spPr>
          <a:xfrm>
            <a:off x="-1" y="0"/>
            <a:ext cx="12192001" cy="13716000"/>
          </a:xfrm>
          <a:prstGeom prst="rect">
            <a:avLst/>
          </a:prstGeom>
          <a:solidFill>
            <a:srgbClr val="00D0FF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Imagen 36">
            <a:extLst>
              <a:ext uri="{FF2B5EF4-FFF2-40B4-BE49-F238E27FC236}">
                <a16:creationId xmlns:a16="http://schemas.microsoft.com/office/drawing/2014/main" id="{E3187F75-430F-054B-9FC3-C324D961C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pic>
        <p:nvPicPr>
          <p:cNvPr id="10" name="Imagen 20">
            <a:extLst>
              <a:ext uri="{FF2B5EF4-FFF2-40B4-BE49-F238E27FC236}">
                <a16:creationId xmlns:a16="http://schemas.microsoft.com/office/drawing/2014/main" id="{82EDCB24-8D80-BA43-BEFA-FBC30C6AAF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88" y="5079957"/>
            <a:ext cx="13496400" cy="10463782"/>
          </a:xfrm>
          <a:prstGeom prst="rect">
            <a:avLst/>
          </a:prstGeom>
        </p:spPr>
      </p:pic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2850113"/>
            <a:ext cx="9643076" cy="2913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ts val="11000"/>
              </a:lnSpc>
            </a:pPr>
            <a:r>
              <a:rPr lang="es-ES" sz="11000" b="1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ES" sz="11000" b="1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11000" b="1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s-ES" sz="11000" b="1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850113"/>
            <a:ext cx="121904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sponsors.</a:t>
            </a:r>
          </a:p>
          <a:p>
            <a:pPr algn="ctr">
              <a:lnSpc>
                <a:spcPts val="4500"/>
              </a:lnSpc>
            </a:pP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6">
            <a:extLst>
              <a:ext uri="{FF2B5EF4-FFF2-40B4-BE49-F238E27FC236}">
                <a16:creationId xmlns:a16="http://schemas.microsoft.com/office/drawing/2014/main" id="{AEF98C3C-77F4-AB47-9E29-B3347BDAEB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24303" y="6953999"/>
            <a:ext cx="4320000" cy="922513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07BE5AEF-D62E-EC46-9B6D-E1C3C3155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44303" y="5079957"/>
            <a:ext cx="6480000" cy="1101600"/>
          </a:xfrm>
          <a:prstGeom prst="rect">
            <a:avLst/>
          </a:prstGeom>
        </p:spPr>
      </p:pic>
      <p:pic>
        <p:nvPicPr>
          <p:cNvPr id="16" name="Imagen 4">
            <a:extLst>
              <a:ext uri="{FF2B5EF4-FFF2-40B4-BE49-F238E27FC236}">
                <a16:creationId xmlns:a16="http://schemas.microsoft.com/office/drawing/2014/main" id="{41F94EF1-F852-7F4F-9EF8-5B634FAFC8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303" y="11196171"/>
            <a:ext cx="1980000" cy="1237500"/>
          </a:xfrm>
          <a:prstGeom prst="rect">
            <a:avLst/>
          </a:prstGeom>
        </p:spPr>
      </p:pic>
      <p:pic>
        <p:nvPicPr>
          <p:cNvPr id="17" name="Imagen 5">
            <a:extLst>
              <a:ext uri="{FF2B5EF4-FFF2-40B4-BE49-F238E27FC236}">
                <a16:creationId xmlns:a16="http://schemas.microsoft.com/office/drawing/2014/main" id="{7917CAB6-88CF-5245-BC85-DE6435FDC63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204303" y="8648954"/>
            <a:ext cx="2160000" cy="1774775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331BFFF-22FD-A34E-8320-B231DEFB0E95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9329915" y="2651179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329915" y="6579277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SPONSORS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F26597B6-6A06-AF41-A1D9-55581DB9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7128" y="7940549"/>
            <a:ext cx="5057490" cy="10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E989C-D3E4-954E-B2B8-BA62006878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579" y="3608460"/>
            <a:ext cx="8470588" cy="1440000"/>
          </a:xfrm>
          <a:prstGeom prst="rect">
            <a:avLst/>
          </a:prstGeom>
        </p:spPr>
      </p:pic>
      <p:pic>
        <p:nvPicPr>
          <p:cNvPr id="19" name="Imagen 4">
            <a:extLst>
              <a:ext uri="{FF2B5EF4-FFF2-40B4-BE49-F238E27FC236}">
                <a16:creationId xmlns:a16="http://schemas.microsoft.com/office/drawing/2014/main" id="{73D293E4-BF30-424B-ABA9-E2E17771B5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437" y="7940550"/>
            <a:ext cx="1980000" cy="1237500"/>
          </a:xfrm>
          <a:prstGeom prst="rect">
            <a:avLst/>
          </a:prstGeom>
        </p:spPr>
      </p:pic>
      <p:pic>
        <p:nvPicPr>
          <p:cNvPr id="20" name="Imagen 5">
            <a:extLst>
              <a:ext uri="{FF2B5EF4-FFF2-40B4-BE49-F238E27FC236}">
                <a16:creationId xmlns:a16="http://schemas.microsoft.com/office/drawing/2014/main" id="{25FA2D00-1F8D-AB4E-B3B9-F9856036F6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08309" y="7514420"/>
            <a:ext cx="2160000" cy="177477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5894E4A-A264-AD4D-9402-4EA55FF7617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23" name="CuadroTexto 11">
            <a:extLst>
              <a:ext uri="{FF2B5EF4-FFF2-40B4-BE49-F238E27FC236}">
                <a16:creationId xmlns:a16="http://schemas.microsoft.com/office/drawing/2014/main" id="{549B0131-BCC5-6C42-B5D8-49F0E31A9E14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24" name="CuadroTexto 10">
            <a:extLst>
              <a:ext uri="{FF2B5EF4-FFF2-40B4-BE49-F238E27FC236}">
                <a16:creationId xmlns:a16="http://schemas.microsoft.com/office/drawing/2014/main" id="{38ED0BB3-7D94-5B45-94B5-F3F418E518ED}"/>
              </a:ext>
            </a:extLst>
          </p:cNvPr>
          <p:cNvSpPr txBox="1"/>
          <p:nvPr userDrawn="1"/>
        </p:nvSpPr>
        <p:spPr>
          <a:xfrm>
            <a:off x="9329915" y="10575546"/>
            <a:ext cx="572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i="0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s-ES" sz="6000" b="1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6000" b="1" i="0" dirty="0" err="1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6000" b="1" i="0" dirty="0">
                <a:solidFill>
                  <a:srgbClr val="17202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1493228" y="3490041"/>
            <a:ext cx="5722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ORGANIZED BY</a:t>
            </a:r>
          </a:p>
        </p:txBody>
      </p:sp>
      <p:pic>
        <p:nvPicPr>
          <p:cNvPr id="9" name="Imagen 2">
            <a:extLst>
              <a:ext uri="{FF2B5EF4-FFF2-40B4-BE49-F238E27FC236}">
                <a16:creationId xmlns:a16="http://schemas.microsoft.com/office/drawing/2014/main" id="{8595B02D-7A76-114E-805D-0F4C7DC580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08119" y="6128918"/>
            <a:ext cx="4320000" cy="925714"/>
          </a:xfrm>
          <a:prstGeom prst="rect">
            <a:avLst/>
          </a:prstGeom>
        </p:spPr>
      </p:pic>
      <p:pic>
        <p:nvPicPr>
          <p:cNvPr id="10" name="Imagen 7">
            <a:extLst>
              <a:ext uri="{FF2B5EF4-FFF2-40B4-BE49-F238E27FC236}">
                <a16:creationId xmlns:a16="http://schemas.microsoft.com/office/drawing/2014/main" id="{03645FDB-2895-7B42-8ACB-80DB6E164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18349" y="5556489"/>
            <a:ext cx="2520000" cy="2070572"/>
          </a:xfrm>
          <a:prstGeom prst="rect">
            <a:avLst/>
          </a:prstGeom>
        </p:spPr>
      </p:pic>
      <p:pic>
        <p:nvPicPr>
          <p:cNvPr id="11" name="Imagen 9">
            <a:extLst>
              <a:ext uri="{FF2B5EF4-FFF2-40B4-BE49-F238E27FC236}">
                <a16:creationId xmlns:a16="http://schemas.microsoft.com/office/drawing/2014/main" id="{69607C32-BBC6-7040-8B6B-0F190D5BB8C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754" y="8515819"/>
            <a:ext cx="2880000" cy="180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58A0A5F-BF40-3E4A-99C8-5956E466CFB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0806" y="5535775"/>
            <a:ext cx="5760000" cy="2112000"/>
          </a:xfrm>
          <a:prstGeom prst="rect">
            <a:avLst/>
          </a:prstGeom>
        </p:spPr>
      </p:pic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12208120" y="3501765"/>
            <a:ext cx="5722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SPONSORS</a:t>
            </a:r>
          </a:p>
        </p:txBody>
      </p:sp>
      <p:pic>
        <p:nvPicPr>
          <p:cNvPr id="15" name="Imagen 36">
            <a:extLst>
              <a:ext uri="{FF2B5EF4-FFF2-40B4-BE49-F238E27FC236}">
                <a16:creationId xmlns:a16="http://schemas.microsoft.com/office/drawing/2014/main" id="{5DD821C4-DA18-2F4A-9A1D-CC79CE677AB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EC9AF18-C85A-474A-880F-A0467F353C1E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7" name="CuadroTexto 8">
            <a:extLst>
              <a:ext uri="{FF2B5EF4-FFF2-40B4-BE49-F238E27FC236}">
                <a16:creationId xmlns:a16="http://schemas.microsoft.com/office/drawing/2014/main" id="{33D3328C-3116-DC46-9498-FC075E6B8775}"/>
              </a:ext>
            </a:extLst>
          </p:cNvPr>
          <p:cNvSpPr txBox="1"/>
          <p:nvPr userDrawn="1"/>
        </p:nvSpPr>
        <p:spPr>
          <a:xfrm>
            <a:off x="12192000" y="4130090"/>
            <a:ext cx="1051277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4500"/>
              </a:lnSpc>
            </a:pP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243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6">
            <a:extLst>
              <a:ext uri="{FF2B5EF4-FFF2-40B4-BE49-F238E27FC236}">
                <a16:creationId xmlns:a16="http://schemas.microsoft.com/office/drawing/2014/main" id="{42FF812B-FBE8-F540-9580-9F4FDC7A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19765D7C-4658-A844-B56D-DCC89E5FB51C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pic>
        <p:nvPicPr>
          <p:cNvPr id="16" name="Imagen 13">
            <a:extLst>
              <a:ext uri="{FF2B5EF4-FFF2-40B4-BE49-F238E27FC236}">
                <a16:creationId xmlns:a16="http://schemas.microsoft.com/office/drawing/2014/main" id="{009D0C4E-5CF4-5D4B-A47B-A4A805A2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940" y="10368337"/>
            <a:ext cx="900000" cy="900000"/>
          </a:xfrm>
          <a:prstGeom prst="rect">
            <a:avLst/>
          </a:prstGeom>
          <a:noFill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/>
          <a:p>
            <a:endParaRPr lang="es-ES" dirty="0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C8FD6AD-2052-BD48-BAB5-CE3A7A3B869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488940" y="11555017"/>
            <a:ext cx="900000" cy="900000"/>
          </a:xfrm>
          <a:prstGeom prst="rect">
            <a:avLst/>
          </a:prstGeom>
        </p:spPr>
      </p:pic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142768"/>
            <a:ext cx="13540765" cy="1357615"/>
          </a:xfrm>
        </p:spPr>
        <p:txBody>
          <a:bodyPr>
            <a:noAutofit/>
          </a:bodyPr>
          <a:lstStyle>
            <a:lvl1pPr marL="0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3">
            <a:extLst>
              <a:ext uri="{FF2B5EF4-FFF2-40B4-BE49-F238E27FC236}">
                <a16:creationId xmlns:a16="http://schemas.microsoft.com/office/drawing/2014/main" id="{2D6B3B9F-9970-8E4E-9DC7-B12A3BE5A5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194" y="227664"/>
            <a:ext cx="15199200" cy="1440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9" name="Imagen 36">
            <a:extLst>
              <a:ext uri="{FF2B5EF4-FFF2-40B4-BE49-F238E27FC236}">
                <a16:creationId xmlns:a16="http://schemas.microsoft.com/office/drawing/2014/main" id="{42FF812B-FBE8-F540-9580-9F4FDC7A3D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19765D7C-4658-A844-B56D-DCC89E5FB51C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C5E373-74CE-0D4F-BB7B-8A603DE16671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9" name="Imagen 36">
            <a:extLst>
              <a:ext uri="{FF2B5EF4-FFF2-40B4-BE49-F238E27FC236}">
                <a16:creationId xmlns:a16="http://schemas.microsoft.com/office/drawing/2014/main" id="{42FF812B-FBE8-F540-9580-9F4FDC7A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19765D7C-4658-A844-B56D-DCC89E5FB51C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pic>
        <p:nvPicPr>
          <p:cNvPr id="13" name="Imagen 27">
            <a:extLst>
              <a:ext uri="{FF2B5EF4-FFF2-40B4-BE49-F238E27FC236}">
                <a16:creationId xmlns:a16="http://schemas.microsoft.com/office/drawing/2014/main" id="{2142E2B3-D8F5-5A48-BC92-A04E9AEE76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729" y="9161958"/>
            <a:ext cx="1587600" cy="3242757"/>
          </a:xfrm>
          <a:prstGeom prst="rect">
            <a:avLst/>
          </a:prstGeom>
        </p:spPr>
      </p:pic>
      <p:pic>
        <p:nvPicPr>
          <p:cNvPr id="14" name="Imagen 29">
            <a:extLst>
              <a:ext uri="{FF2B5EF4-FFF2-40B4-BE49-F238E27FC236}">
                <a16:creationId xmlns:a16="http://schemas.microsoft.com/office/drawing/2014/main" id="{73209693-1BD2-C145-AB51-069B5B3AFF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260" y="8449183"/>
            <a:ext cx="3527419" cy="3600000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8810E8B4-E4AC-784B-A016-E2A576B1637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970" y="2964564"/>
            <a:ext cx="9396359" cy="9000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BB188C-CB12-D649-A8B9-3E74964DF61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solidFill>
          <a:srgbClr val="00D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9" name="Imagen 36">
            <a:extLst>
              <a:ext uri="{FF2B5EF4-FFF2-40B4-BE49-F238E27FC236}">
                <a16:creationId xmlns:a16="http://schemas.microsoft.com/office/drawing/2014/main" id="{42FF812B-FBE8-F540-9580-9F4FDC7A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2032"/>
            <a:ext cx="2527197" cy="356400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19765D7C-4658-A844-B56D-DCC89E5FB51C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pic>
        <p:nvPicPr>
          <p:cNvPr id="12" name="Imagen 4">
            <a:extLst>
              <a:ext uri="{FF2B5EF4-FFF2-40B4-BE49-F238E27FC236}">
                <a16:creationId xmlns:a16="http://schemas.microsoft.com/office/drawing/2014/main" id="{6E57D5C8-BFB8-2C4A-B705-D2D101A921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13" y="3270251"/>
            <a:ext cx="10487795" cy="992993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89470C-BE17-5243-A081-9A3BACF651D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latin typeface="+mn-lt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914354" indent="0">
              <a:buNone/>
              <a:defRPr sz="3200"/>
            </a:lvl2pPr>
            <a:lvl3pPr marL="1828709" indent="0">
              <a:buNone/>
              <a:defRPr sz="3200"/>
            </a:lvl3pPr>
            <a:lvl4pPr marL="2743063" indent="0">
              <a:buNone/>
              <a:defRPr sz="3200"/>
            </a:lvl4pPr>
            <a:lvl5pPr marL="3657417" indent="0">
              <a:buNone/>
              <a:defRPr sz="3200"/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Imagen 1">
            <a:extLst>
              <a:ext uri="{FF2B5EF4-FFF2-40B4-BE49-F238E27FC236}">
                <a16:creationId xmlns:a16="http://schemas.microsoft.com/office/drawing/2014/main" id="{1F4645FA-7A4F-714B-B2BD-1A7F0B5A9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21561"/>
            <a:ext cx="2520000" cy="355385"/>
          </a:xfrm>
          <a:prstGeom prst="rect">
            <a:avLst/>
          </a:prstGeom>
        </p:spPr>
      </p:pic>
      <p:sp>
        <p:nvSpPr>
          <p:cNvPr id="8" name="CuadroTexto 11">
            <a:extLst>
              <a:ext uri="{FF2B5EF4-FFF2-40B4-BE49-F238E27FC236}">
                <a16:creationId xmlns:a16="http://schemas.microsoft.com/office/drawing/2014/main" id="{ABD770FC-CA0C-F048-A695-3EAB95A96D81}"/>
              </a:ext>
            </a:extLst>
          </p:cNvPr>
          <p:cNvSpPr txBox="1"/>
          <p:nvPr userDrawn="1"/>
        </p:nvSpPr>
        <p:spPr>
          <a:xfrm>
            <a:off x="16683437" y="720900"/>
            <a:ext cx="59087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200" b="1" dirty="0">
                <a:solidFill>
                  <a:srgbClr val="00D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#DotNet2018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/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335E2-14BF-F246-8200-622169DBE8EA}" type="datetimeFigureOut">
              <a:rPr lang="es-ES" smtClean="0"/>
              <a:t>29/05/2018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5E3BC-0B6F-0641-B503-95411F2D886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2" r:id="rId3"/>
    <p:sldLayoutId id="2147483684" r:id="rId4"/>
    <p:sldLayoutId id="2147483682" r:id="rId5"/>
    <p:sldLayoutId id="2147483690" r:id="rId6"/>
    <p:sldLayoutId id="2147483683" r:id="rId7"/>
    <p:sldLayoutId id="2147483687" r:id="rId8"/>
    <p:sldLayoutId id="2147483685" r:id="rId9"/>
    <p:sldLayoutId id="2147483688" r:id="rId10"/>
    <p:sldLayoutId id="2147483686" r:id="rId11"/>
    <p:sldLayoutId id="2147483678" r:id="rId12"/>
    <p:sldLayoutId id="2147483679" r:id="rId13"/>
    <p:sldLayoutId id="2147483674" r:id="rId14"/>
    <p:sldLayoutId id="2147483689" r:id="rId15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Containers</a:t>
            </a:r>
            <a:r>
              <a:rPr lang="es-ES" dirty="0"/>
              <a:t> en .NET</a:t>
            </a:r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4832-44CB-4A48-B344-3CDC4CDC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Configuración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5897-9A55-4ABE-9485-0D5D0435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Evitar</a:t>
            </a:r>
            <a:r>
              <a:rPr lang="en-US" sz="4400" dirty="0"/>
              <a:t> </a:t>
            </a:r>
            <a:r>
              <a:rPr lang="en-US" sz="4400" dirty="0" err="1"/>
              <a:t>imágenes</a:t>
            </a:r>
            <a:r>
              <a:rPr lang="en-US" sz="4400" dirty="0"/>
              <a:t> por </a:t>
            </a:r>
            <a:r>
              <a:rPr lang="en-US" sz="4400" dirty="0" err="1"/>
              <a:t>entorno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Configuración</a:t>
            </a:r>
            <a:r>
              <a:rPr lang="en-US" sz="4400" dirty="0"/>
              <a:t> </a:t>
            </a:r>
            <a:r>
              <a:rPr lang="en-US" sz="4400" dirty="0" err="1"/>
              <a:t>proveída</a:t>
            </a:r>
            <a:r>
              <a:rPr lang="en-US" sz="4400" dirty="0"/>
              <a:t> por el </a:t>
            </a:r>
            <a:r>
              <a:rPr lang="en-US" sz="4400" dirty="0" err="1"/>
              <a:t>entorno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Configuración</a:t>
            </a:r>
            <a:r>
              <a:rPr lang="en-US" sz="4400" dirty="0"/>
              <a:t> </a:t>
            </a:r>
            <a:r>
              <a:rPr lang="en-US" sz="4400" dirty="0" err="1"/>
              <a:t>mediante</a:t>
            </a:r>
            <a:r>
              <a:rPr lang="en-US" sz="4400" dirty="0"/>
              <a:t> </a:t>
            </a:r>
            <a:r>
              <a:rPr lang="en-US" sz="4400" dirty="0" err="1"/>
              <a:t>ficheros</a:t>
            </a:r>
            <a:r>
              <a:rPr lang="en-US" sz="4400" dirty="0"/>
              <a:t> (</a:t>
            </a:r>
            <a:r>
              <a:rPr lang="en-US" sz="4400" dirty="0" err="1"/>
              <a:t>volúmenes</a:t>
            </a:r>
            <a:r>
              <a:rPr lang="en-US" sz="4400" dirty="0"/>
              <a:t>)</a:t>
            </a:r>
          </a:p>
          <a:p>
            <a:r>
              <a:rPr lang="en-US" sz="4400" b="1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Configuración</a:t>
            </a:r>
            <a:r>
              <a:rPr lang="en-US" sz="4400" dirty="0"/>
              <a:t> </a:t>
            </a:r>
            <a:r>
              <a:rPr lang="en-US" sz="4400" dirty="0" err="1"/>
              <a:t>mediante</a:t>
            </a:r>
            <a:r>
              <a:rPr lang="en-US" sz="4400" dirty="0"/>
              <a:t> variables </a:t>
            </a:r>
            <a:r>
              <a:rPr lang="en-US" sz="4400" dirty="0" err="1"/>
              <a:t>entorno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96026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4832-44CB-4A48-B344-3CDC4CDC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secretos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5897-9A55-4ABE-9485-0D5D0435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No hay una </a:t>
            </a:r>
            <a:r>
              <a:rPr lang="en-US" sz="4400" dirty="0" err="1"/>
              <a:t>solución</a:t>
            </a:r>
            <a:r>
              <a:rPr lang="en-US" sz="4400" dirty="0"/>
              <a:t> </a:t>
            </a:r>
            <a:r>
              <a:rPr lang="en-US" sz="4400" i="1" dirty="0"/>
              <a:t>built-in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Docker para gestion de </a:t>
            </a:r>
            <a:r>
              <a:rPr lang="en-US" sz="4400" dirty="0" err="1"/>
              <a:t>secretos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Fichero</a:t>
            </a:r>
            <a:r>
              <a:rPr lang="en-US" sz="4400" dirty="0"/>
              <a:t> .env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Productos</a:t>
            </a:r>
            <a:r>
              <a:rPr lang="en-US" sz="4400" dirty="0"/>
              <a:t> </a:t>
            </a:r>
            <a:r>
              <a:rPr lang="en-US" sz="4400" dirty="0" err="1"/>
              <a:t>externos</a:t>
            </a:r>
            <a:r>
              <a:rPr lang="en-US" sz="4400" dirty="0"/>
              <a:t> (Azure Key Vault, </a:t>
            </a:r>
            <a:r>
              <a:rPr lang="en-US" sz="4400" dirty="0" err="1"/>
              <a:t>Hashicorp</a:t>
            </a:r>
            <a:r>
              <a:rPr lang="en-US" sz="4400" dirty="0"/>
              <a:t> Vault) para gestion </a:t>
            </a:r>
            <a:r>
              <a:rPr lang="en-US" sz="4400" dirty="0" err="1"/>
              <a:t>avanzada</a:t>
            </a:r>
            <a:r>
              <a:rPr lang="en-US" sz="4400" dirty="0"/>
              <a:t> de </a:t>
            </a:r>
            <a:r>
              <a:rPr lang="en-US" sz="4400" dirty="0" err="1"/>
              <a:t>secretos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033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740" y="2937955"/>
            <a:ext cx="21683613" cy="8363091"/>
          </a:xfrm>
        </p:spPr>
        <p:txBody>
          <a:bodyPr/>
          <a:lstStyle/>
          <a:p>
            <a:r>
              <a:rPr lang="es-ES" dirty="0"/>
              <a:t>Demo: Configuración y secretos</a:t>
            </a:r>
          </a:p>
        </p:txBody>
      </p:sp>
    </p:spTree>
    <p:extLst>
      <p:ext uri="{BB962C8B-B14F-4D97-AF65-F5344CB8AC3E}">
        <p14:creationId xmlns:p14="http://schemas.microsoft.com/office/powerpoint/2010/main" val="1197733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4832-44CB-4A48-B344-3CDC4CDC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builds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5897-9A55-4ABE-9485-0D5D04356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738" y="4794520"/>
            <a:ext cx="8696031" cy="7341658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Posibilidad</a:t>
            </a:r>
            <a:r>
              <a:rPr lang="en-US" sz="4400" dirty="0"/>
              <a:t> de </a:t>
            </a:r>
            <a:r>
              <a:rPr lang="en-US" sz="4400" dirty="0" err="1"/>
              <a:t>generar</a:t>
            </a:r>
            <a:r>
              <a:rPr lang="en-US" sz="4400" dirty="0"/>
              <a:t> </a:t>
            </a:r>
            <a:r>
              <a:rPr lang="en-US" sz="4400" dirty="0" err="1"/>
              <a:t>más</a:t>
            </a:r>
            <a:r>
              <a:rPr lang="en-US" sz="4400" dirty="0"/>
              <a:t> de una imagen a </a:t>
            </a:r>
            <a:r>
              <a:rPr lang="en-US" sz="4400" dirty="0" err="1"/>
              <a:t>partir</a:t>
            </a:r>
            <a:r>
              <a:rPr lang="en-US" sz="4400" dirty="0"/>
              <a:t> del </a:t>
            </a:r>
            <a:r>
              <a:rPr lang="en-US" sz="4400" dirty="0" err="1"/>
              <a:t>Dockerfile</a:t>
            </a:r>
            <a:r>
              <a:rPr lang="en-US" sz="4400" dirty="0"/>
              <a:t>, pasar </a:t>
            </a:r>
            <a:r>
              <a:rPr lang="en-US" sz="4400" dirty="0" err="1"/>
              <a:t>información</a:t>
            </a:r>
            <a:r>
              <a:rPr lang="en-US" sz="4400" dirty="0"/>
              <a:t> entre </a:t>
            </a:r>
            <a:r>
              <a:rPr lang="en-US" sz="4400" dirty="0" err="1"/>
              <a:t>ellas</a:t>
            </a:r>
            <a:r>
              <a:rPr lang="en-US" sz="4400" dirty="0"/>
              <a:t> y </a:t>
            </a:r>
            <a:r>
              <a:rPr lang="en-US" sz="4400" dirty="0" err="1"/>
              <a:t>quedarse</a:t>
            </a:r>
            <a:r>
              <a:rPr lang="en-US" sz="4400" dirty="0"/>
              <a:t> con una final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Permite</a:t>
            </a:r>
            <a:r>
              <a:rPr lang="en-US" sz="4400" dirty="0"/>
              <a:t> </a:t>
            </a:r>
            <a:r>
              <a:rPr lang="en-US" sz="4400" dirty="0" err="1"/>
              <a:t>construir</a:t>
            </a:r>
            <a:r>
              <a:rPr lang="en-US" sz="4400" dirty="0"/>
              <a:t> </a:t>
            </a:r>
            <a:r>
              <a:rPr lang="en-US" sz="4400" dirty="0" err="1"/>
              <a:t>imágenes</a:t>
            </a:r>
            <a:r>
              <a:rPr lang="en-US" sz="4400" dirty="0"/>
              <a:t> finales sin </a:t>
            </a:r>
            <a:r>
              <a:rPr lang="en-US" sz="4400" dirty="0" err="1"/>
              <a:t>tener</a:t>
            </a:r>
            <a:r>
              <a:rPr lang="en-US" sz="4400" dirty="0"/>
              <a:t> SDK </a:t>
            </a:r>
            <a:r>
              <a:rPr lang="en-US" sz="4400" dirty="0" err="1"/>
              <a:t>ni</a:t>
            </a:r>
            <a:r>
              <a:rPr lang="en-US" sz="4400" dirty="0"/>
              <a:t> </a:t>
            </a:r>
            <a:r>
              <a:rPr lang="en-US" sz="4400" dirty="0" err="1"/>
              <a:t>generar</a:t>
            </a:r>
            <a:r>
              <a:rPr lang="en-US" sz="4400" dirty="0"/>
              <a:t> </a:t>
            </a:r>
            <a:r>
              <a:rPr lang="en-US" sz="4400" dirty="0" err="1"/>
              <a:t>resíduos</a:t>
            </a:r>
            <a:r>
              <a:rPr lang="en-US" sz="4400" dirty="0"/>
              <a:t> </a:t>
            </a:r>
          </a:p>
          <a:p>
            <a:endParaRPr lang="en-US" sz="44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pic>
        <p:nvPicPr>
          <p:cNvPr id="5" name="Picture 2" descr="Resultado de imagen de multistaging docker">
            <a:extLst>
              <a:ext uri="{FF2B5EF4-FFF2-40B4-BE49-F238E27FC236}">
                <a16:creationId xmlns:a16="http://schemas.microsoft.com/office/drawing/2014/main" id="{20035D23-376F-4D5F-A8BE-51AD630C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6769" y="4524822"/>
            <a:ext cx="11127096" cy="66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073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Demo: multi-</a:t>
            </a:r>
            <a:r>
              <a:rPr lang="es-ES" dirty="0" err="1"/>
              <a:t>staging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002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Escenarios </a:t>
            </a:r>
            <a:r>
              <a:rPr lang="es-ES" dirty="0" err="1"/>
              <a:t>lift</a:t>
            </a:r>
            <a:r>
              <a:rPr lang="es-ES" dirty="0"/>
              <a:t> and shift con .NET Framework</a:t>
            </a:r>
          </a:p>
        </p:txBody>
      </p:sp>
    </p:spTree>
    <p:extLst>
      <p:ext uri="{BB962C8B-B14F-4D97-AF65-F5344CB8AC3E}">
        <p14:creationId xmlns:p14="http://schemas.microsoft.com/office/powerpoint/2010/main" val="308255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4832-44CB-4A48-B344-3CDC4CDC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5897-9A55-4ABE-9485-0D5D0435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Llevar</a:t>
            </a:r>
            <a:r>
              <a:rPr lang="en-US" sz="4400" dirty="0"/>
              <a:t> al cloud </a:t>
            </a:r>
            <a:r>
              <a:rPr lang="en-US" sz="4400" dirty="0" err="1"/>
              <a:t>aplicaciones</a:t>
            </a:r>
            <a:r>
              <a:rPr lang="en-US" sz="4400" dirty="0"/>
              <a:t> </a:t>
            </a:r>
            <a:r>
              <a:rPr lang="en-US" sz="4400" i="1" dirty="0"/>
              <a:t>legacy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Evitar</a:t>
            </a:r>
            <a:r>
              <a:rPr lang="en-US" sz="4400" dirty="0"/>
              <a:t> </a:t>
            </a:r>
            <a:r>
              <a:rPr lang="en-US" sz="4400" dirty="0" err="1"/>
              <a:t>tener</a:t>
            </a:r>
            <a:r>
              <a:rPr lang="en-US" sz="4400" dirty="0"/>
              <a:t> que </a:t>
            </a:r>
            <a:r>
              <a:rPr lang="en-US" sz="4400" dirty="0" err="1"/>
              <a:t>reescribir</a:t>
            </a:r>
            <a:r>
              <a:rPr lang="en-US" sz="4400" dirty="0"/>
              <a:t> </a:t>
            </a:r>
            <a:r>
              <a:rPr lang="en-US" sz="4400" dirty="0" err="1"/>
              <a:t>demasiado</a:t>
            </a:r>
            <a:r>
              <a:rPr lang="en-US" sz="4400" dirty="0"/>
              <a:t> </a:t>
            </a:r>
            <a:r>
              <a:rPr lang="en-US" sz="4400" dirty="0" err="1"/>
              <a:t>código</a:t>
            </a:r>
            <a:endParaRPr lang="en-US" sz="4400" dirty="0"/>
          </a:p>
          <a:p>
            <a:r>
              <a:rPr lang="en-US" sz="4400" b="1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Evitar</a:t>
            </a:r>
            <a:r>
              <a:rPr lang="en-US" sz="4400" dirty="0"/>
              <a:t> </a:t>
            </a:r>
            <a:r>
              <a:rPr lang="en-US" sz="4400" dirty="0" err="1"/>
              <a:t>tener</a:t>
            </a:r>
            <a:r>
              <a:rPr lang="en-US" sz="4400" dirty="0"/>
              <a:t> que </a:t>
            </a:r>
            <a:r>
              <a:rPr lang="en-US" sz="4400" dirty="0" err="1"/>
              <a:t>rearquitecturar</a:t>
            </a:r>
            <a:r>
              <a:rPr lang="en-US" sz="4400" dirty="0"/>
              <a:t> la </a:t>
            </a:r>
            <a:r>
              <a:rPr lang="en-US" sz="4400" dirty="0" err="1"/>
              <a:t>aplicación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4409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3650-945C-46B7-9CFC-F5AE4C2C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hell.config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68E83-732F-4B62-B949-1FFBBB0D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Aplicaciones</a:t>
            </a:r>
            <a:r>
              <a:rPr lang="en-US" sz="4400" dirty="0"/>
              <a:t> asp.net </a:t>
            </a:r>
            <a:r>
              <a:rPr lang="en-US" sz="4400" dirty="0" err="1"/>
              <a:t>despliegan</a:t>
            </a:r>
            <a:r>
              <a:rPr lang="en-US" sz="4400" dirty="0"/>
              <a:t> </a:t>
            </a:r>
            <a:r>
              <a:rPr lang="en-US" sz="4400" dirty="0" err="1"/>
              <a:t>configuración</a:t>
            </a:r>
            <a:r>
              <a:rPr lang="en-US" sz="4400" dirty="0"/>
              <a:t> junto </a:t>
            </a:r>
            <a:r>
              <a:rPr lang="en-US" sz="4400" dirty="0" err="1"/>
              <a:t>código</a:t>
            </a:r>
            <a:r>
              <a:rPr lang="en-US" sz="4400" dirty="0"/>
              <a:t> (</a:t>
            </a:r>
            <a:r>
              <a:rPr lang="en-US" sz="4400" dirty="0" err="1"/>
              <a:t>web.config</a:t>
            </a:r>
            <a:r>
              <a:rPr lang="en-US" sz="44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Opción</a:t>
            </a:r>
            <a:r>
              <a:rPr lang="en-US" sz="4400" dirty="0"/>
              <a:t>: </a:t>
            </a:r>
            <a:r>
              <a:rPr lang="en-US" sz="4400" dirty="0" err="1"/>
              <a:t>usar</a:t>
            </a:r>
            <a:r>
              <a:rPr lang="en-US" sz="4400" dirty="0"/>
              <a:t> </a:t>
            </a:r>
            <a:r>
              <a:rPr lang="en-US" sz="4400" dirty="0" err="1"/>
              <a:t>.net</a:t>
            </a:r>
            <a:r>
              <a:rPr lang="en-US" sz="4400" dirty="0"/>
              <a:t> framework 4.7.1 y configuration builders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Esto</a:t>
            </a:r>
            <a:r>
              <a:rPr lang="en-US" sz="4400" dirty="0"/>
              <a:t> </a:t>
            </a:r>
            <a:r>
              <a:rPr lang="en-US" sz="4400" dirty="0" err="1"/>
              <a:t>permite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</a:t>
            </a:r>
            <a:r>
              <a:rPr lang="en-US" sz="4400" dirty="0" err="1"/>
              <a:t>configuración</a:t>
            </a:r>
            <a:r>
              <a:rPr lang="en-US" sz="4400" dirty="0"/>
              <a:t> por variables de </a:t>
            </a:r>
            <a:r>
              <a:rPr lang="en-US" sz="4400" dirty="0" err="1"/>
              <a:t>entorno</a:t>
            </a:r>
            <a:r>
              <a:rPr lang="en-US" sz="4400" dirty="0"/>
              <a:t>, sin </a:t>
            </a:r>
            <a:r>
              <a:rPr lang="en-US" sz="4400" dirty="0" err="1"/>
              <a:t>tener</a:t>
            </a:r>
            <a:r>
              <a:rPr lang="en-US" sz="4400" dirty="0"/>
              <a:t> que </a:t>
            </a:r>
            <a:r>
              <a:rPr lang="en-US" sz="4400" dirty="0" err="1"/>
              <a:t>reescribir</a:t>
            </a:r>
            <a:r>
              <a:rPr lang="en-US" sz="4400" dirty="0"/>
              <a:t> </a:t>
            </a:r>
            <a:r>
              <a:rPr lang="en-US" sz="4400" dirty="0" err="1"/>
              <a:t>toda</a:t>
            </a:r>
            <a:r>
              <a:rPr lang="en-US" sz="4400" dirty="0"/>
              <a:t> la gestion de la </a:t>
            </a:r>
            <a:r>
              <a:rPr lang="en-US" sz="4400" dirty="0" err="1"/>
              <a:t>configuración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39783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Demo: </a:t>
            </a:r>
            <a:r>
              <a:rPr lang="es-ES" dirty="0" err="1"/>
              <a:t>config</a:t>
            </a:r>
            <a:r>
              <a:rPr lang="es-ES" dirty="0"/>
              <a:t> </a:t>
            </a:r>
            <a:r>
              <a:rPr lang="es-ES" dirty="0" err="1"/>
              <a:t>builders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260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CI/CD con contenedores</a:t>
            </a:r>
          </a:p>
        </p:txBody>
      </p:sp>
    </p:spTree>
    <p:extLst>
      <p:ext uri="{BB962C8B-B14F-4D97-AF65-F5344CB8AC3E}">
        <p14:creationId xmlns:p14="http://schemas.microsoft.com/office/powerpoint/2010/main" val="211039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4832-44CB-4A48-B344-3CDC4CDC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5897-9A55-4ABE-9485-0D5D0435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Tener un pipeline de CI / CD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Tests </a:t>
            </a:r>
            <a:r>
              <a:rPr lang="en-US" sz="4400" dirty="0" err="1"/>
              <a:t>ejecutados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contenedor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Generación</a:t>
            </a:r>
            <a:r>
              <a:rPr lang="en-US" sz="4400" dirty="0"/>
              <a:t> de </a:t>
            </a:r>
            <a:r>
              <a:rPr lang="en-US" sz="4400" dirty="0" err="1"/>
              <a:t>imágenes</a:t>
            </a:r>
            <a:r>
              <a:rPr lang="en-US" sz="4400" dirty="0"/>
              <a:t> Docker y </a:t>
            </a:r>
            <a:r>
              <a:rPr lang="en-US" sz="4400" dirty="0" err="1"/>
              <a:t>publicación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registro</a:t>
            </a:r>
            <a:endParaRPr lang="en-US" sz="4400" dirty="0"/>
          </a:p>
          <a:p>
            <a:r>
              <a:rPr lang="en-US" sz="4400" b="1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Despliegue</a:t>
            </a:r>
            <a:r>
              <a:rPr lang="en-US" sz="4400" dirty="0"/>
              <a:t> de </a:t>
            </a:r>
            <a:r>
              <a:rPr lang="en-US" sz="4400" dirty="0" err="1"/>
              <a:t>imágenes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entorno</a:t>
            </a:r>
            <a:r>
              <a:rPr lang="en-US" sz="4400" dirty="0"/>
              <a:t> (docker host</a:t>
            </a:r>
            <a:r>
              <a:rPr lang="en-US" sz="4400"/>
              <a:t>, AKS</a:t>
            </a:r>
            <a:r>
              <a:rPr lang="en-US" sz="4400" dirty="0"/>
              <a:t>, ACI,…)</a:t>
            </a:r>
          </a:p>
        </p:txBody>
      </p:sp>
    </p:spTree>
    <p:extLst>
      <p:ext uri="{BB962C8B-B14F-4D97-AF65-F5344CB8AC3E}">
        <p14:creationId xmlns:p14="http://schemas.microsoft.com/office/powerpoint/2010/main" val="1959784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texto 23">
            <a:extLst>
              <a:ext uri="{FF2B5EF4-FFF2-40B4-BE49-F238E27FC236}">
                <a16:creationId xmlns:a16="http://schemas.microsoft.com/office/drawing/2014/main" id="{37B46670-5E24-0941-AD91-1F2F74E23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249" y="9797113"/>
            <a:ext cx="7066852" cy="715627"/>
          </a:xfrm>
        </p:spPr>
        <p:txBody>
          <a:bodyPr/>
          <a:lstStyle/>
          <a:p>
            <a:r>
              <a:rPr lang="es-ES" dirty="0"/>
              <a:t>@ramon_tomas84</a:t>
            </a:r>
          </a:p>
        </p:txBody>
      </p:sp>
      <p:sp>
        <p:nvSpPr>
          <p:cNvPr id="25" name="Marcador de posición de texto 24">
            <a:extLst>
              <a:ext uri="{FF2B5EF4-FFF2-40B4-BE49-F238E27FC236}">
                <a16:creationId xmlns:a16="http://schemas.microsoft.com/office/drawing/2014/main" id="{E1B2570C-CC36-724F-833A-A7D8A10081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7249" y="10576468"/>
            <a:ext cx="7066852" cy="674031"/>
          </a:xfrm>
        </p:spPr>
        <p:txBody>
          <a:bodyPr/>
          <a:lstStyle/>
          <a:p>
            <a:r>
              <a:rPr lang="es-ES" dirty="0"/>
              <a:t>rtomas@plainconcepts.com</a:t>
            </a:r>
          </a:p>
        </p:txBody>
      </p:sp>
      <p:sp>
        <p:nvSpPr>
          <p:cNvPr id="27" name="Marcador de posición de texto 26">
            <a:extLst>
              <a:ext uri="{FF2B5EF4-FFF2-40B4-BE49-F238E27FC236}">
                <a16:creationId xmlns:a16="http://schemas.microsoft.com/office/drawing/2014/main" id="{86E42BFA-1F29-4942-8E58-6F7E05089E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615831" y="2417146"/>
            <a:ext cx="10387966" cy="1357615"/>
          </a:xfrm>
        </p:spPr>
        <p:txBody>
          <a:bodyPr/>
          <a:lstStyle/>
          <a:p>
            <a:r>
              <a:rPr lang="es-ES" dirty="0"/>
              <a:t>Eduard Tomàs</a:t>
            </a:r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919B9F1E-7DA4-EE4C-92AE-F101C1BFFE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6673" y="3819881"/>
            <a:ext cx="5137383" cy="806638"/>
          </a:xfrm>
        </p:spPr>
        <p:txBody>
          <a:bodyPr/>
          <a:lstStyle/>
          <a:p>
            <a:r>
              <a:rPr lang="es-ES" dirty="0"/>
              <a:t>Software </a:t>
            </a:r>
            <a:r>
              <a:rPr lang="es-ES" dirty="0" err="1"/>
              <a:t>Engineer</a:t>
            </a:r>
            <a:endParaRPr lang="es-ES" dirty="0"/>
          </a:p>
          <a:p>
            <a:endParaRPr lang="es-ES" dirty="0"/>
          </a:p>
        </p:txBody>
      </p:sp>
      <p:sp>
        <p:nvSpPr>
          <p:cNvPr id="10" name="Marcador de posición de texto 23">
            <a:extLst>
              <a:ext uri="{FF2B5EF4-FFF2-40B4-BE49-F238E27FC236}">
                <a16:creationId xmlns:a16="http://schemas.microsoft.com/office/drawing/2014/main" id="{A7619F6C-670A-49BE-889F-827EFB56E77F}"/>
              </a:ext>
            </a:extLst>
          </p:cNvPr>
          <p:cNvSpPr txBox="1">
            <a:spLocks/>
          </p:cNvSpPr>
          <p:nvPr/>
        </p:nvSpPr>
        <p:spPr>
          <a:xfrm>
            <a:off x="17594762" y="9860841"/>
            <a:ext cx="7066852" cy="715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@</a:t>
            </a:r>
            <a:r>
              <a:rPr lang="es-ES" dirty="0" err="1"/>
              <a:t>eiximenis</a:t>
            </a:r>
            <a:endParaRPr lang="es-ES" dirty="0"/>
          </a:p>
        </p:txBody>
      </p:sp>
      <p:sp>
        <p:nvSpPr>
          <p:cNvPr id="11" name="Marcador de posición de texto 24">
            <a:extLst>
              <a:ext uri="{FF2B5EF4-FFF2-40B4-BE49-F238E27FC236}">
                <a16:creationId xmlns:a16="http://schemas.microsoft.com/office/drawing/2014/main" id="{FC8B488A-87BD-40EE-8E14-7429088D7105}"/>
              </a:ext>
            </a:extLst>
          </p:cNvPr>
          <p:cNvSpPr txBox="1">
            <a:spLocks/>
          </p:cNvSpPr>
          <p:nvPr/>
        </p:nvSpPr>
        <p:spPr>
          <a:xfrm>
            <a:off x="17315561" y="10758464"/>
            <a:ext cx="7066852" cy="6740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37153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886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240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594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etomas@plainconcepts.com</a:t>
            </a:r>
          </a:p>
        </p:txBody>
      </p:sp>
      <p:pic>
        <p:nvPicPr>
          <p:cNvPr id="33" name="Marcador de posición de imagen 13">
            <a:extLst>
              <a:ext uri="{FF2B5EF4-FFF2-40B4-BE49-F238E27FC236}">
                <a16:creationId xmlns:a16="http://schemas.microsoft.com/office/drawing/2014/main" id="{8CF1C7A6-A041-46D8-83D5-5EF3E06F9C5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2" b="5802"/>
          <a:stretch>
            <a:fillRect/>
          </a:stretch>
        </p:blipFill>
        <p:spPr>
          <a:xfrm>
            <a:off x="484995" y="3143644"/>
            <a:ext cx="5889625" cy="5888037"/>
          </a:xfr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68FC2A-A969-486B-971C-7134C459F2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7" r="6901"/>
          <a:stretch/>
        </p:blipFill>
        <p:spPr>
          <a:xfrm>
            <a:off x="18252581" y="2972910"/>
            <a:ext cx="5751215" cy="5888037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sp>
        <p:nvSpPr>
          <p:cNvPr id="41" name="Marcador de posición de texto 26">
            <a:extLst>
              <a:ext uri="{FF2B5EF4-FFF2-40B4-BE49-F238E27FC236}">
                <a16:creationId xmlns:a16="http://schemas.microsoft.com/office/drawing/2014/main" id="{ED73FA93-24CB-4820-A32D-BC20831CCE16}"/>
              </a:ext>
            </a:extLst>
          </p:cNvPr>
          <p:cNvSpPr txBox="1">
            <a:spLocks/>
          </p:cNvSpPr>
          <p:nvPr/>
        </p:nvSpPr>
        <p:spPr>
          <a:xfrm>
            <a:off x="5236435" y="2545534"/>
            <a:ext cx="6275568" cy="1357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Ramon Tomás </a:t>
            </a:r>
          </a:p>
        </p:txBody>
      </p:sp>
      <p:sp>
        <p:nvSpPr>
          <p:cNvPr id="42" name="Marcador de posición de texto 27">
            <a:extLst>
              <a:ext uri="{FF2B5EF4-FFF2-40B4-BE49-F238E27FC236}">
                <a16:creationId xmlns:a16="http://schemas.microsoft.com/office/drawing/2014/main" id="{48B5011B-F6F4-4B45-95C5-85C591E47EC5}"/>
              </a:ext>
            </a:extLst>
          </p:cNvPr>
          <p:cNvSpPr txBox="1">
            <a:spLocks/>
          </p:cNvSpPr>
          <p:nvPr/>
        </p:nvSpPr>
        <p:spPr>
          <a:xfrm>
            <a:off x="15360554" y="3589383"/>
            <a:ext cx="5137383" cy="80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4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0" b="1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Compulsive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471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55A186-ED98-4696-A9A4-7E6D11F55B74}"/>
              </a:ext>
            </a:extLst>
          </p:cNvPr>
          <p:cNvSpPr/>
          <p:nvPr/>
        </p:nvSpPr>
        <p:spPr>
          <a:xfrm>
            <a:off x="3047802" y="-18601"/>
            <a:ext cx="18286809" cy="13734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7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07FCDD-1854-423F-98F3-C63B6995711C}"/>
              </a:ext>
            </a:extLst>
          </p:cNvPr>
          <p:cNvSpPr/>
          <p:nvPr/>
        </p:nvSpPr>
        <p:spPr>
          <a:xfrm>
            <a:off x="-1" y="11178895"/>
            <a:ext cx="24382413" cy="253665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7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BDD98A-FDE5-4499-969E-2BDAF2419AA0}"/>
              </a:ext>
            </a:extLst>
          </p:cNvPr>
          <p:cNvSpPr/>
          <p:nvPr/>
        </p:nvSpPr>
        <p:spPr>
          <a:xfrm>
            <a:off x="-1" y="-18603"/>
            <a:ext cx="24382413" cy="26954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7200"/>
          </a:p>
        </p:txBody>
      </p:sp>
      <p:sp>
        <p:nvSpPr>
          <p:cNvPr id="3076" name="TextBox 4">
            <a:extLst>
              <a:ext uri="{FF2B5EF4-FFF2-40B4-BE49-F238E27FC236}">
                <a16:creationId xmlns:a16="http://schemas.microsoft.com/office/drawing/2014/main" id="{01454F06-FD00-4355-B13A-9FC6DF71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8925" y="1375798"/>
            <a:ext cx="58828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sz="3600">
                <a:solidFill>
                  <a:srgbClr val="FF99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www.campusmvp.es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65041B-A769-47F5-8888-026800B2206C}"/>
              </a:ext>
            </a:extLst>
          </p:cNvPr>
          <p:cNvSpPr/>
          <p:nvPr/>
        </p:nvSpPr>
        <p:spPr>
          <a:xfrm>
            <a:off x="3047802" y="4883692"/>
            <a:ext cx="18286809" cy="107721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s-ES_tradnl" sz="6400" dirty="0">
                <a:solidFill>
                  <a:srgbClr val="49D1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10% de descuento </a:t>
            </a:r>
            <a:r>
              <a:rPr lang="es-ES_tradnl" sz="6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exclusivo</a:t>
            </a:r>
            <a:endParaRPr lang="es-ES_tradnl" sz="4000" spc="-8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835B4D7-9F6F-4203-B232-D780D2ECA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1339" y="6904700"/>
            <a:ext cx="6495627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" altLang="es-ES" sz="3600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 este código:</a:t>
            </a:r>
          </a:p>
        </p:txBody>
      </p:sp>
      <p:sp>
        <p:nvSpPr>
          <p:cNvPr id="3079" name="TextBox 5">
            <a:extLst>
              <a:ext uri="{FF2B5EF4-FFF2-40B4-BE49-F238E27FC236}">
                <a16:creationId xmlns:a16="http://schemas.microsoft.com/office/drawing/2014/main" id="{C7C367BE-EAD7-4CC9-AFCD-2292DFEA7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3585" y="7580139"/>
            <a:ext cx="60755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ES" sz="7200" b="1" dirty="0">
                <a:solidFill>
                  <a:srgbClr val="FF6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DOTN18MAD</a:t>
            </a:r>
            <a:endParaRPr lang="es-ES" altLang="es-ES" sz="80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80" name="CuadroTexto 18">
            <a:extLst>
              <a:ext uri="{FF2B5EF4-FFF2-40B4-BE49-F238E27FC236}">
                <a16:creationId xmlns:a16="http://schemas.microsoft.com/office/drawing/2014/main" id="{9A28731E-936D-4842-8E47-65B8CC390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047" y="838593"/>
            <a:ext cx="1130544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sz="3600">
                <a:solidFill>
                  <a:schemeClr val="bg1"/>
                </a:solidFill>
              </a:rPr>
              <a:t>La mejor formación online para desarrolladores como tú</a:t>
            </a:r>
          </a:p>
        </p:txBody>
      </p:sp>
      <p:sp>
        <p:nvSpPr>
          <p:cNvPr id="3081" name="TextBox 4">
            <a:extLst>
              <a:ext uri="{FF2B5EF4-FFF2-40B4-BE49-F238E27FC236}">
                <a16:creationId xmlns:a16="http://schemas.microsoft.com/office/drawing/2014/main" id="{4C391B56-B3B5-4FD6-95C1-85F732BAF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802" y="9209248"/>
            <a:ext cx="1828680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ES" sz="2800" dirty="0">
                <a:solidFill>
                  <a:srgbClr val="254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cupón es válido </a:t>
            </a:r>
            <a:r>
              <a:rPr lang="es-ES" altLang="es-ES" sz="2800" b="1" dirty="0">
                <a:solidFill>
                  <a:srgbClr val="25406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hasta el 5 de Junio de 2018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C4A68640-8FB1-4EBF-B4F7-B6E29D6D7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645" y="435397"/>
            <a:ext cx="2990655" cy="186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1CD8A9-44C5-4245-903B-B0AB6B5B0FEE}"/>
              </a:ext>
            </a:extLst>
          </p:cNvPr>
          <p:cNvSpPr txBox="1"/>
          <p:nvPr/>
        </p:nvSpPr>
        <p:spPr>
          <a:xfrm>
            <a:off x="3047802" y="9775639"/>
            <a:ext cx="18286809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s-ES_tradnl" sz="2800" spc="-80" dirty="0">
                <a:solidFill>
                  <a:schemeClr val="accent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(Si eres estudiante o desempleado, pídenos tu cupón del 30% de descuento)</a:t>
            </a:r>
            <a:endParaRPr lang="es-ES" sz="2800" dirty="0"/>
          </a:p>
        </p:txBody>
      </p:sp>
      <p:pic>
        <p:nvPicPr>
          <p:cNvPr id="3084" name="Picture 14">
            <a:extLst>
              <a:ext uri="{FF2B5EF4-FFF2-40B4-BE49-F238E27FC236}">
                <a16:creationId xmlns:a16="http://schemas.microsoft.com/office/drawing/2014/main" id="{ECFC6BFC-21EF-4F6E-AB6D-CFB048A57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98" y="10867768"/>
            <a:ext cx="2266802" cy="226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5" name="CuadroTexto 18">
            <a:extLst>
              <a:ext uri="{FF2B5EF4-FFF2-40B4-BE49-F238E27FC236}">
                <a16:creationId xmlns:a16="http://schemas.microsoft.com/office/drawing/2014/main" id="{5DD178F8-6874-42F6-97E8-8FB00A05D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199" y="11569394"/>
            <a:ext cx="98259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dirty="0">
                <a:solidFill>
                  <a:schemeClr val="bg1"/>
                </a:solidFill>
              </a:rPr>
              <a:t>¡Estrenamos curso de Docker y Kubernetes!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ES" dirty="0">
                <a:solidFill>
                  <a:schemeClr val="bg1"/>
                </a:solidFill>
              </a:rPr>
              <a:t>Descúbrelo es </a:t>
            </a:r>
            <a:r>
              <a:rPr lang="es-ES" altLang="es-ES" dirty="0">
                <a:solidFill>
                  <a:srgbClr val="FF9900"/>
                </a:solidFill>
              </a:rPr>
              <a:t>campusMVP.es</a:t>
            </a: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1C6A8493-CE75-4100-8457-1D3733FB1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7802" y="5830260"/>
            <a:ext cx="18286809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" altLang="es-ES" sz="3600" dirty="0">
                <a:solidFill>
                  <a:schemeClr val="accent1">
                    <a:lumMod val="50000"/>
                  </a:schemeClr>
                </a:solidFill>
              </a:rPr>
              <a:t>en todos los cursos online de campusMVP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3AACE-F952-42C7-AEA2-36BDA5FC8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73" y="3156819"/>
            <a:ext cx="5594080" cy="156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Net Core vs Net Framework en contenedores</a:t>
            </a:r>
          </a:p>
        </p:txBody>
      </p:sp>
    </p:spTree>
    <p:extLst>
      <p:ext uri="{BB962C8B-B14F-4D97-AF65-F5344CB8AC3E}">
        <p14:creationId xmlns:p14="http://schemas.microsoft.com/office/powerpoint/2010/main" val="177644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105A-270A-824D-92A3-C456E10E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Qué vamos a ver hoy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29E7-0781-8743-ABCD-8AE1F6C97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Net Core vs Net Framework en contenedores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Buenas prácticas con Net Core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Escenarios </a:t>
            </a:r>
            <a:r>
              <a:rPr lang="es-ES" sz="4400" dirty="0" err="1"/>
              <a:t>lift</a:t>
            </a:r>
            <a:r>
              <a:rPr lang="es-ES" sz="4400" dirty="0"/>
              <a:t> and shift con Net Framework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CI/CD con contenedores</a:t>
            </a:r>
          </a:p>
        </p:txBody>
      </p:sp>
    </p:spTree>
    <p:extLst>
      <p:ext uri="{BB962C8B-B14F-4D97-AF65-F5344CB8AC3E}">
        <p14:creationId xmlns:p14="http://schemas.microsoft.com/office/powerpoint/2010/main" val="140466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94832-44CB-4A48-B344-3CDC4CDC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Core y </a:t>
            </a:r>
            <a:r>
              <a:rPr lang="en-US" dirty="0" err="1"/>
              <a:t>contenedores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E5897-9A55-4ABE-9485-0D5D04356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Net Core es </a:t>
            </a:r>
            <a:r>
              <a:rPr lang="en-US" sz="4400" b="1" dirty="0" err="1"/>
              <a:t>más</a:t>
            </a:r>
            <a:r>
              <a:rPr lang="en-US" sz="4400" b="1" dirty="0"/>
              <a:t> modular</a:t>
            </a:r>
            <a:r>
              <a:rPr lang="en-US" sz="4400" dirty="0"/>
              <a:t> que Net Framework</a:t>
            </a:r>
          </a:p>
          <a:p>
            <a:endParaRPr lang="en-US" sz="4400" dirty="0"/>
          </a:p>
          <a:p>
            <a:r>
              <a:rPr lang="en-US" sz="4400" dirty="0"/>
              <a:t>Net Core </a:t>
            </a:r>
            <a:r>
              <a:rPr lang="en-US" sz="4400" dirty="0" err="1"/>
              <a:t>funciona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Linux (</a:t>
            </a:r>
            <a:r>
              <a:rPr lang="en-US" sz="4400" dirty="0" err="1"/>
              <a:t>imágenes</a:t>
            </a:r>
            <a:r>
              <a:rPr lang="en-US" sz="4400" dirty="0"/>
              <a:t> </a:t>
            </a:r>
            <a:r>
              <a:rPr lang="en-US" sz="4400" dirty="0" err="1"/>
              <a:t>basadas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Jessie)</a:t>
            </a:r>
          </a:p>
          <a:p>
            <a:endParaRPr lang="en-US" sz="4400" dirty="0"/>
          </a:p>
          <a:p>
            <a:r>
              <a:rPr lang="en-US" sz="4400" b="1" dirty="0"/>
              <a:t> </a:t>
            </a:r>
            <a:r>
              <a:rPr lang="en-US" sz="4400" b="1" dirty="0" err="1"/>
              <a:t>Imágenes</a:t>
            </a:r>
            <a:r>
              <a:rPr lang="en-US" sz="4400" b="1" dirty="0"/>
              <a:t> </a:t>
            </a:r>
            <a:r>
              <a:rPr lang="en-US" sz="4400" b="1" dirty="0" err="1"/>
              <a:t>más</a:t>
            </a:r>
            <a:r>
              <a:rPr lang="en-US" sz="4400" b="1" dirty="0"/>
              <a:t> </a:t>
            </a:r>
            <a:r>
              <a:rPr lang="en-US" sz="4400" b="1" dirty="0" err="1"/>
              <a:t>pequeñas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41546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F0D7-C7D6-4528-805E-99E6D5F2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Tamaño</a:t>
            </a:r>
            <a:r>
              <a:rPr lang="en-US" dirty="0"/>
              <a:t> </a:t>
            </a:r>
            <a:r>
              <a:rPr lang="en-US" dirty="0" err="1"/>
              <a:t>imágenes</a:t>
            </a:r>
            <a:r>
              <a:rPr lang="en-US" dirty="0"/>
              <a:t> (ASP.NET Core vs ASP.NET)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9A8AB4-72BE-416A-84F4-78674A270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738" y="5880673"/>
            <a:ext cx="19886615" cy="168586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CDC5A6-08CF-4DD6-8CD4-31C086FFE01F}"/>
              </a:ext>
            </a:extLst>
          </p:cNvPr>
          <p:cNvSpPr txBox="1">
            <a:spLocks/>
          </p:cNvSpPr>
          <p:nvPr/>
        </p:nvSpPr>
        <p:spPr>
          <a:xfrm>
            <a:off x="4140738" y="4814214"/>
            <a:ext cx="18565384" cy="7341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54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09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063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417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Windows </a:t>
            </a:r>
            <a:r>
              <a:rPr lang="es-ES" sz="4400" dirty="0" err="1"/>
              <a:t>Containers</a:t>
            </a:r>
            <a:endParaRPr lang="es-E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400" dirty="0"/>
              <a:t>Linux </a:t>
            </a:r>
            <a:r>
              <a:rPr lang="es-ES" sz="4400" dirty="0" err="1"/>
              <a:t>Containers</a:t>
            </a:r>
            <a:endParaRPr lang="es-E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A3051-E84A-4DDE-AAE8-3A4B486A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738" y="9321606"/>
            <a:ext cx="18936768" cy="223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9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CEB19E-99BA-284B-A9E4-B039D8A49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Buenas prácticas con Net Core</a:t>
            </a:r>
          </a:p>
        </p:txBody>
      </p:sp>
    </p:spTree>
    <p:extLst>
      <p:ext uri="{BB962C8B-B14F-4D97-AF65-F5344CB8AC3E}">
        <p14:creationId xmlns:p14="http://schemas.microsoft.com/office/powerpoint/2010/main" val="687417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974</TotalTime>
  <Words>392</Words>
  <Application>Microsoft Office PowerPoint</Application>
  <PresentationFormat>Custom</PresentationFormat>
  <Paragraphs>85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Segoe UI Semibold</vt:lpstr>
      <vt:lpstr>Segoe UI Semilight</vt:lpstr>
      <vt:lpstr>Tema de Office</vt:lpstr>
      <vt:lpstr>Containers en .NET</vt:lpstr>
      <vt:lpstr>PowerPoint Presentation</vt:lpstr>
      <vt:lpstr>PowerPoint Presentation</vt:lpstr>
      <vt:lpstr>PowerPoint Presentation</vt:lpstr>
      <vt:lpstr>Net Core vs Net Framework en contenedores</vt:lpstr>
      <vt:lpstr>Qué vamos a ver hoy</vt:lpstr>
      <vt:lpstr>Net Core y contenedores</vt:lpstr>
      <vt:lpstr>Tamaño imágenes (ASP.NET Core vs ASP.NET)</vt:lpstr>
      <vt:lpstr>Buenas prácticas con Net Core</vt:lpstr>
      <vt:lpstr>Configuración</vt:lpstr>
      <vt:lpstr>Gestión de secretos</vt:lpstr>
      <vt:lpstr>Demo: Configuración y secretos</vt:lpstr>
      <vt:lpstr>Multi-stage builds</vt:lpstr>
      <vt:lpstr>Demo: multi-staging</vt:lpstr>
      <vt:lpstr>Escenarios lift and shift con .NET Framework</vt:lpstr>
      <vt:lpstr>Objetivo</vt:lpstr>
      <vt:lpstr>hell.config</vt:lpstr>
      <vt:lpstr>Demo: config builders</vt:lpstr>
      <vt:lpstr>CI/CD con contenedores</vt:lpstr>
      <vt:lpstr>Objetivo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 Cuenca Oliva</dc:creator>
  <cp:lastModifiedBy>Eduard Tomàs</cp:lastModifiedBy>
  <cp:revision>124</cp:revision>
  <dcterms:created xsi:type="dcterms:W3CDTF">2018-02-01T10:28:29Z</dcterms:created>
  <dcterms:modified xsi:type="dcterms:W3CDTF">2018-05-29T09:18:08Z</dcterms:modified>
</cp:coreProperties>
</file>